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v reddy" initials="pr" lastIdx="1" clrIdx="0">
    <p:extLst>
      <p:ext uri="{19B8F6BF-5375-455C-9EA6-DF929625EA0E}">
        <p15:presenceInfo xmlns:p15="http://schemas.microsoft.com/office/powerpoint/2012/main" userId="90281aa2121e53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C0014-A6A9-4521-9C2F-82C363F1E42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DA787-1D8F-4C95-A981-EF3594591A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75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A787-1D8F-4C95-A981-EF3594591A9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093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DA787-1D8F-4C95-A981-EF3594591A9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0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984A-203C-4A3B-8573-7DA70CAD22FB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38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77BB6-5A0B-4690-85A8-E27721FBE52F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49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4610-95A7-4D66-9E88-95708F3274FD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49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678E-9BD3-493F-9C13-DEF3B6D8230B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3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485B-B643-4BEC-AA06-079DA5D3CD66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5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DDA7-07B8-4424-A435-22771C2A3BDD}" type="datetime1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28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2C7B-4FC3-47C6-B5F4-F47D32B06AE6}" type="datetime1">
              <a:rPr lang="en-IN" smtClean="0"/>
              <a:t>11-10-2022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36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EF682-70F6-40FA-8772-5D9286ABD7A1}" type="datetime1">
              <a:rPr lang="en-IN" smtClean="0"/>
              <a:t>11-10-2022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12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75DB9-F20D-4544-8A9F-BAF2A7336C50}" type="datetime1">
              <a:rPr lang="en-IN" smtClean="0"/>
              <a:t>11-10-2022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22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E78FB8-D135-4C58-AF75-DD0AFB79D918}" type="datetime1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93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9905-4931-4AB2-B406-DAB03A064CA1}" type="datetime1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7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FE5682-C68B-44CF-8ECB-19AF1F008E69}" type="datetime1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C789F9-F76C-463F-A2DB-90F9D312402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9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20E7-54BA-EE78-1736-CFD18B992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084"/>
            <a:ext cx="9144000" cy="358218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5400" b="1" i="1" u="sng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  <a:t>Pie-in-the-Sky</a:t>
            </a:r>
            <a:br>
              <a:rPr lang="en-IN" sz="5400" i="1" u="sng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</a:br>
            <a:r>
              <a:rPr lang="en-IN" sz="5400" b="1" i="1" u="sng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  <a:t>IPL Match Bidding App</a:t>
            </a:r>
            <a:br>
              <a:rPr lang="en-IN" sz="5400" b="1" i="1" u="sng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</a:br>
            <a:r>
              <a:rPr lang="en-IN" sz="5400" b="1" i="1" u="sng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  <a:t>mini project</a:t>
            </a:r>
            <a:br>
              <a:rPr lang="en-IN" sz="1800" i="1" dirty="0">
                <a:solidFill>
                  <a:schemeClr val="accent2"/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Tunga" panose="020B0502040204020203" pitchFamily="34" charset="0"/>
              </a:rPr>
            </a:br>
            <a:endParaRPr lang="en-IN" i="1" dirty="0">
              <a:solidFill>
                <a:schemeClr val="accent2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57737-9980-0BC9-F0BA-C0229825E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5671"/>
            <a:ext cx="9144000" cy="2308568"/>
          </a:xfrm>
        </p:spPr>
        <p:txBody>
          <a:bodyPr>
            <a:normAutofit/>
          </a:bodyPr>
          <a:lstStyle/>
          <a:p>
            <a:pPr algn="l"/>
            <a:r>
              <a:rPr lang="en-IN" sz="2000" b="1" dirty="0">
                <a:solidFill>
                  <a:schemeClr val="tx1"/>
                </a:solidFill>
              </a:rPr>
              <a:t>              </a:t>
            </a:r>
            <a:r>
              <a:rPr lang="en-IN" sz="2000" b="1" i="1" u="sng" dirty="0">
                <a:solidFill>
                  <a:schemeClr val="tx1"/>
                </a:solidFill>
              </a:rPr>
              <a:t>GROUP-8-Team members:-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 err="1">
                <a:solidFill>
                  <a:schemeClr val="bg2">
                    <a:lumMod val="10000"/>
                  </a:schemeClr>
                </a:solidFill>
              </a:rPr>
              <a:t>Pranav.S</a:t>
            </a:r>
            <a:endParaRPr lang="en-IN" sz="1800" b="1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1800" b="1" dirty="0">
                <a:solidFill>
                  <a:schemeClr val="bg2">
                    <a:lumMod val="10000"/>
                  </a:schemeClr>
                </a:solidFill>
              </a:rPr>
              <a:t>Syed Ebrahim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 err="1">
                <a:solidFill>
                  <a:schemeClr val="bg2">
                    <a:lumMod val="10000"/>
                  </a:schemeClr>
                </a:solidFill>
              </a:rPr>
              <a:t>Abishek</a:t>
            </a:r>
            <a:r>
              <a:rPr lang="en-IN" sz="1800" b="1" dirty="0">
                <a:solidFill>
                  <a:schemeClr val="bg2">
                    <a:lumMod val="10000"/>
                  </a:schemeClr>
                </a:solidFill>
              </a:rPr>
              <a:t> U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1800" b="1" dirty="0">
                <a:solidFill>
                  <a:schemeClr val="bg2">
                    <a:lumMod val="10000"/>
                  </a:schemeClr>
                </a:solidFill>
              </a:rPr>
              <a:t>Mohammed </a:t>
            </a:r>
            <a:r>
              <a:rPr lang="en-IN" sz="1800" b="1" dirty="0" err="1">
                <a:solidFill>
                  <a:schemeClr val="bg2">
                    <a:lumMod val="10000"/>
                  </a:schemeClr>
                </a:solidFill>
              </a:rPr>
              <a:t>faraaz.k</a:t>
            </a:r>
            <a:endParaRPr lang="en-IN" sz="2000" u="sng" dirty="0"/>
          </a:p>
          <a:p>
            <a:pPr algn="l"/>
            <a:endParaRPr lang="en-IN" sz="20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A27DB-F9F5-A1AA-2150-FEB2A54C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96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72131-F9B9-62BD-140E-654DBBC9C876}"/>
              </a:ext>
            </a:extLst>
          </p:cNvPr>
          <p:cNvSpPr txBox="1"/>
          <p:nvPr/>
        </p:nvSpPr>
        <p:spPr>
          <a:xfrm>
            <a:off x="355076" y="235918"/>
            <a:ext cx="1148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8.  How many all-rounders are there in each team , Display the teams with more than 4 all-rounder in descending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D53CF-55A1-B443-C454-ECFC4D045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17871" r="48119" b="65085"/>
          <a:stretch/>
        </p:blipFill>
        <p:spPr>
          <a:xfrm>
            <a:off x="0" y="1624352"/>
            <a:ext cx="5722523" cy="1713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35390-EA17-62AE-9CD0-2132DBE9E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45223" r="63969" b="42131"/>
          <a:stretch/>
        </p:blipFill>
        <p:spPr>
          <a:xfrm>
            <a:off x="6096000" y="4519309"/>
            <a:ext cx="4806624" cy="1713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77671-1541-DABC-DC0E-E37F4E14ACC8}"/>
              </a:ext>
            </a:extLst>
          </p:cNvPr>
          <p:cNvSpPr txBox="1"/>
          <p:nvPr/>
        </p:nvSpPr>
        <p:spPr>
          <a:xfrm>
            <a:off x="124905" y="903833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7FFFA-5C2D-9E17-12DB-49985B051654}"/>
              </a:ext>
            </a:extLst>
          </p:cNvPr>
          <p:cNvSpPr txBox="1"/>
          <p:nvPr/>
        </p:nvSpPr>
        <p:spPr>
          <a:xfrm>
            <a:off x="8131143" y="3913885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B5A3CD-055B-BE70-B6DC-60BBCF83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67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69,707 Thank You Stock Photos, Pictures &amp; Royalty-Free Images - iStock">
            <a:extLst>
              <a:ext uri="{FF2B5EF4-FFF2-40B4-BE49-F238E27FC236}">
                <a16:creationId xmlns:a16="http://schemas.microsoft.com/office/drawing/2014/main" id="{B47CE70F-0F25-D688-83C1-047415B6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7" y="103695"/>
            <a:ext cx="11811785" cy="62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196CA-7629-7E67-BFC6-816145F0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15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3895D-3F5F-A2E2-1D16-9D4E19E1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2</a:t>
            </a:fld>
            <a:endParaRPr lang="en-IN"/>
          </a:p>
        </p:txBody>
      </p:sp>
      <p:pic>
        <p:nvPicPr>
          <p:cNvPr id="3" name="Content Placeholder 3" descr="Diagram">
            <a:extLst>
              <a:ext uri="{FF2B5EF4-FFF2-40B4-BE49-F238E27FC236}">
                <a16:creationId xmlns:a16="http://schemas.microsoft.com/office/drawing/2014/main" id="{C7F6ACD7-94B7-DB42-51D0-FB7FE6C63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91" y="0"/>
            <a:ext cx="10237509" cy="635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1C5E3-1532-91D1-69F3-9DFF6DD8B666}"/>
              </a:ext>
            </a:extLst>
          </p:cNvPr>
          <p:cNvSpPr txBox="1"/>
          <p:nvPr/>
        </p:nvSpPr>
        <p:spPr>
          <a:xfrm>
            <a:off x="247452" y="2453558"/>
            <a:ext cx="24674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i="1" dirty="0">
                <a:solidFill>
                  <a:schemeClr val="tx1"/>
                </a:solidFill>
              </a:rPr>
              <a:t>Tables Involved </a:t>
            </a:r>
            <a:endParaRPr lang="en-IN" sz="4400" b="1" i="1" dirty="0"/>
          </a:p>
        </p:txBody>
      </p:sp>
    </p:spTree>
    <p:extLst>
      <p:ext uri="{BB962C8B-B14F-4D97-AF65-F5344CB8AC3E}">
        <p14:creationId xmlns:p14="http://schemas.microsoft.com/office/powerpoint/2010/main" val="258477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EF5CC-CEF5-3D63-6143-D006572B65FB}"/>
              </a:ext>
            </a:extLst>
          </p:cNvPr>
          <p:cNvSpPr txBox="1"/>
          <p:nvPr/>
        </p:nvSpPr>
        <p:spPr>
          <a:xfrm>
            <a:off x="3778184" y="154697"/>
            <a:ext cx="4635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Questions – SQL queries </a:t>
            </a:r>
            <a:endParaRPr lang="en-IN" sz="2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5CCD1-AA1F-9846-6D79-E5EED6838833}"/>
              </a:ext>
            </a:extLst>
          </p:cNvPr>
          <p:cNvSpPr txBox="1"/>
          <p:nvPr/>
        </p:nvSpPr>
        <p:spPr>
          <a:xfrm>
            <a:off x="1680721" y="940026"/>
            <a:ext cx="8830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1.Show the percentage of wins of each bidder in the order of highest to lowest percentage.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ED79E6-F58B-C97A-094E-F1FBB93FE0C4}"/>
              </a:ext>
            </a:extLst>
          </p:cNvPr>
          <p:cNvSpPr txBox="1"/>
          <p:nvPr/>
        </p:nvSpPr>
        <p:spPr>
          <a:xfrm>
            <a:off x="11037215" y="1591076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F399851-0527-51F0-CD97-AE68F97D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591A5-1E74-6682-3D24-03C5C13D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t="21168" r="53453" b="54640"/>
          <a:stretch/>
        </p:blipFill>
        <p:spPr>
          <a:xfrm>
            <a:off x="695224" y="2696581"/>
            <a:ext cx="4580261" cy="2309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BF5A6-9EF1-2AC8-F320-314AA7D13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50000" r="62346" b="27010"/>
          <a:stretch/>
        </p:blipFill>
        <p:spPr>
          <a:xfrm>
            <a:off x="8018238" y="2696581"/>
            <a:ext cx="4173762" cy="25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E9E2C-3821-6697-AF11-DB0B93D76FD9}"/>
              </a:ext>
            </a:extLst>
          </p:cNvPr>
          <p:cNvSpPr txBox="1"/>
          <p:nvPr/>
        </p:nvSpPr>
        <p:spPr>
          <a:xfrm>
            <a:off x="741575" y="317857"/>
            <a:ext cx="10708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2. Display the number of matches conducted at each stadium with stadium name, city from the database.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E8FA7-AA0B-217F-DE5B-17FC7443B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5842" r="41547" b="61237"/>
          <a:stretch/>
        </p:blipFill>
        <p:spPr>
          <a:xfrm>
            <a:off x="272591" y="1359636"/>
            <a:ext cx="7364107" cy="1392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C842F-7D77-6ABF-0797-38AD34CEE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44674" r="54614" b="32096"/>
          <a:stretch/>
        </p:blipFill>
        <p:spPr>
          <a:xfrm>
            <a:off x="6297106" y="3969263"/>
            <a:ext cx="5795128" cy="2267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7B69C7-5DEF-B617-85F4-19A157BAAA95}"/>
              </a:ext>
            </a:extLst>
          </p:cNvPr>
          <p:cNvSpPr txBox="1"/>
          <p:nvPr/>
        </p:nvSpPr>
        <p:spPr>
          <a:xfrm>
            <a:off x="272591" y="897971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ABB65D-DA90-70E9-5A23-6A1C25833DEB}"/>
              </a:ext>
            </a:extLst>
          </p:cNvPr>
          <p:cNvSpPr txBox="1"/>
          <p:nvPr/>
        </p:nvSpPr>
        <p:spPr>
          <a:xfrm>
            <a:off x="10871463" y="3388091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2258E3B-7E38-7A02-81A5-7174D520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71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C5B51-FE47-ABEE-1724-BF2E572D7D01}"/>
              </a:ext>
            </a:extLst>
          </p:cNvPr>
          <p:cNvSpPr txBox="1"/>
          <p:nvPr/>
        </p:nvSpPr>
        <p:spPr>
          <a:xfrm>
            <a:off x="1440337" y="327284"/>
            <a:ext cx="931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3.  In a given stadium, what is the percentage of wins by a team which has won the toss?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B1666-3189-5E95-4F55-885A3887E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9" t="45018" r="56774" b="32617"/>
          <a:stretch/>
        </p:blipFill>
        <p:spPr>
          <a:xfrm>
            <a:off x="7423529" y="4043878"/>
            <a:ext cx="4662419" cy="2171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4B24B-FDD5-2538-842C-4174F19C21F0}"/>
              </a:ext>
            </a:extLst>
          </p:cNvPr>
          <p:cNvSpPr txBox="1"/>
          <p:nvPr/>
        </p:nvSpPr>
        <p:spPr>
          <a:xfrm>
            <a:off x="10969785" y="3582213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32B629-128B-CC7B-EC6E-1497B529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6A171-825E-1789-A98C-2633D0677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32577" r="59484" b="33746"/>
          <a:stretch/>
        </p:blipFill>
        <p:spPr>
          <a:xfrm>
            <a:off x="310561" y="1979612"/>
            <a:ext cx="4328293" cy="3205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2C46C-19F7-EB26-806D-0F2CEEB34B6E}"/>
              </a:ext>
            </a:extLst>
          </p:cNvPr>
          <p:cNvSpPr txBox="1"/>
          <p:nvPr/>
        </p:nvSpPr>
        <p:spPr>
          <a:xfrm>
            <a:off x="544751" y="1410683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23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490107-C9A4-2414-12C2-0C98E2A3516E}"/>
              </a:ext>
            </a:extLst>
          </p:cNvPr>
          <p:cNvSpPr txBox="1"/>
          <p:nvPr/>
        </p:nvSpPr>
        <p:spPr>
          <a:xfrm>
            <a:off x="1628873" y="116407"/>
            <a:ext cx="8934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4.  Show the total bids along with bid team and team name.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1C893-DAD6-58A6-3FA3-FC4C0196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5" t="23368" r="51288" b="60824"/>
          <a:stretch/>
        </p:blipFill>
        <p:spPr>
          <a:xfrm>
            <a:off x="79380" y="1659869"/>
            <a:ext cx="5645833" cy="176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19D71-E3A2-6472-F622-E51B90811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5" t="45223" r="64047" b="36495"/>
          <a:stretch/>
        </p:blipFill>
        <p:spPr>
          <a:xfrm>
            <a:off x="6194232" y="3779619"/>
            <a:ext cx="4213782" cy="2172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A0DE2-7E24-E6DD-ED52-2BCA95E5A788}"/>
              </a:ext>
            </a:extLst>
          </p:cNvPr>
          <p:cNvSpPr txBox="1"/>
          <p:nvPr/>
        </p:nvSpPr>
        <p:spPr>
          <a:xfrm>
            <a:off x="302051" y="1017281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E821-C5B5-4D09-F0DF-C2C88C4B6974}"/>
              </a:ext>
            </a:extLst>
          </p:cNvPr>
          <p:cNvSpPr txBox="1"/>
          <p:nvPr/>
        </p:nvSpPr>
        <p:spPr>
          <a:xfrm>
            <a:off x="9283437" y="3078381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016C46-8D57-B883-CAA3-BDD9F0E2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5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5643E-D182-B402-C486-B458635AA42E}"/>
              </a:ext>
            </a:extLst>
          </p:cNvPr>
          <p:cNvSpPr txBox="1"/>
          <p:nvPr/>
        </p:nvSpPr>
        <p:spPr>
          <a:xfrm>
            <a:off x="2519706" y="223589"/>
            <a:ext cx="715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5. Show the team id who won the match as per the win details.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4637F-A7CB-1B28-A1D1-2716A2CA1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18334" r="53917" b="66322"/>
          <a:stretch/>
        </p:blipFill>
        <p:spPr>
          <a:xfrm>
            <a:off x="0" y="1508289"/>
            <a:ext cx="5128182" cy="1703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D4A93-2127-61F8-6AE1-3F38208BE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44809" r="67062" b="32373"/>
          <a:stretch/>
        </p:blipFill>
        <p:spPr>
          <a:xfrm>
            <a:off x="6740165" y="3691199"/>
            <a:ext cx="3619893" cy="263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AD204-C307-92A2-A2CC-98B80A99FE4C}"/>
              </a:ext>
            </a:extLst>
          </p:cNvPr>
          <p:cNvSpPr txBox="1"/>
          <p:nvPr/>
        </p:nvSpPr>
        <p:spPr>
          <a:xfrm>
            <a:off x="153185" y="963849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BE6B0-D829-759A-1663-58148760533C}"/>
              </a:ext>
            </a:extLst>
          </p:cNvPr>
          <p:cNvSpPr txBox="1"/>
          <p:nvPr/>
        </p:nvSpPr>
        <p:spPr>
          <a:xfrm>
            <a:off x="7977390" y="3137557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46E66F-3785-BBDE-2ADC-53FA5EF4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12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07435C-9464-8EF9-1F6E-8EB6936B7382}"/>
              </a:ext>
            </a:extLst>
          </p:cNvPr>
          <p:cNvSpPr txBox="1"/>
          <p:nvPr/>
        </p:nvSpPr>
        <p:spPr>
          <a:xfrm>
            <a:off x="405353" y="242442"/>
            <a:ext cx="1158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6.  Display total matches played, total matches won and total matches lost by team along with its team name.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9A874-A1A9-7CCB-600B-25689785B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2268" r="44871" b="65224"/>
          <a:stretch/>
        </p:blipFill>
        <p:spPr>
          <a:xfrm>
            <a:off x="137669" y="2213857"/>
            <a:ext cx="6192920" cy="124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B7DDA-433A-9CEA-85A8-3DCD9F692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t="44674" r="50000" b="37226"/>
          <a:stretch/>
        </p:blipFill>
        <p:spPr>
          <a:xfrm>
            <a:off x="5667178" y="4166647"/>
            <a:ext cx="6323717" cy="1885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EA7B5-D14E-1809-C990-EF39A50EB644}"/>
              </a:ext>
            </a:extLst>
          </p:cNvPr>
          <p:cNvSpPr txBox="1"/>
          <p:nvPr/>
        </p:nvSpPr>
        <p:spPr>
          <a:xfrm>
            <a:off x="137669" y="1524732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B481A-286A-A3D7-4E94-D8344E041A52}"/>
              </a:ext>
            </a:extLst>
          </p:cNvPr>
          <p:cNvSpPr txBox="1"/>
          <p:nvPr/>
        </p:nvSpPr>
        <p:spPr>
          <a:xfrm>
            <a:off x="10814902" y="3623340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69D83D-134A-03FA-EB45-FFCE69B8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61BA7A-BFF5-E1E6-43C6-681F0D5752FE}"/>
              </a:ext>
            </a:extLst>
          </p:cNvPr>
          <p:cNvSpPr txBox="1"/>
          <p:nvPr/>
        </p:nvSpPr>
        <p:spPr>
          <a:xfrm>
            <a:off x="3048786" y="12641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7.  Display the bowlers for Mumbai Indians team.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D359F-8901-C71F-4546-22A30580D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18831" r="50000" b="64124"/>
          <a:stretch/>
        </p:blipFill>
        <p:spPr>
          <a:xfrm>
            <a:off x="0" y="1461153"/>
            <a:ext cx="5835342" cy="1866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A76B7-7D0B-7D80-D542-1296334E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45245" r="60722" b="34158"/>
          <a:stretch/>
        </p:blipFill>
        <p:spPr>
          <a:xfrm>
            <a:off x="6096000" y="3944461"/>
            <a:ext cx="4763905" cy="2379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97D74-35D4-5614-C5DE-D25962431B60}"/>
              </a:ext>
            </a:extLst>
          </p:cNvPr>
          <p:cNvSpPr txBox="1"/>
          <p:nvPr/>
        </p:nvSpPr>
        <p:spPr>
          <a:xfrm>
            <a:off x="115478" y="886367"/>
            <a:ext cx="132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/>
              <a:t>Query</a:t>
            </a:r>
            <a:r>
              <a:rPr lang="en-IN" sz="2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85C8F-0016-89B1-6C65-0CBD07A458F5}"/>
              </a:ext>
            </a:extLst>
          </p:cNvPr>
          <p:cNvSpPr txBox="1"/>
          <p:nvPr/>
        </p:nvSpPr>
        <p:spPr>
          <a:xfrm>
            <a:off x="8062912" y="3337527"/>
            <a:ext cx="1534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unga" panose="020B0502040204020203" pitchFamily="34" charset="0"/>
              </a:rPr>
              <a:t>Output</a:t>
            </a:r>
            <a:endParaRPr lang="en-IN" sz="2400" u="sn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B3BCFCE-2B7B-01C6-F1A4-B0685E12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89F9-F76C-463F-A2DB-90F9D312402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4276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420</TotalTime>
  <Words>205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Castellar</vt:lpstr>
      <vt:lpstr>Retrospect</vt:lpstr>
      <vt:lpstr>Pie-in-the-Sky IPL Match Bidding App mini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Pie-in-the-Sky IPL Match Bidding App mini project </dc:title>
  <dc:creator>pranav reddy</dc:creator>
  <cp:lastModifiedBy>pranav reddy</cp:lastModifiedBy>
  <cp:revision>5</cp:revision>
  <dcterms:created xsi:type="dcterms:W3CDTF">2022-10-06T16:44:29Z</dcterms:created>
  <dcterms:modified xsi:type="dcterms:W3CDTF">2022-10-11T09:11:28Z</dcterms:modified>
</cp:coreProperties>
</file>